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52F8-A690-4382-82C9-DFE769A614F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69E5-F7DD-419E-AAE3-A067CC6096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52F8-A690-4382-82C9-DFE769A614F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69E5-F7DD-419E-AAE3-A067CC609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52F8-A690-4382-82C9-DFE769A614F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69E5-F7DD-419E-AAE3-A067CC609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52F8-A690-4382-82C9-DFE769A614F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69E5-F7DD-419E-AAE3-A067CC609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52F8-A690-4382-82C9-DFE769A614F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69E5-F7DD-419E-AAE3-A067CC6096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52F8-A690-4382-82C9-DFE769A614F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69E5-F7DD-419E-AAE3-A067CC609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52F8-A690-4382-82C9-DFE769A614F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69E5-F7DD-419E-AAE3-A067CC609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52F8-A690-4382-82C9-DFE769A614F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69E5-F7DD-419E-AAE3-A067CC609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52F8-A690-4382-82C9-DFE769A614F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69E5-F7DD-419E-AAE3-A067CC609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52F8-A690-4382-82C9-DFE769A614F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169E5-F7DD-419E-AAE3-A067CC609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52F8-A690-4382-82C9-DFE769A614F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2169E5-F7DD-419E-AAE3-A067CC6096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452F8-A690-4382-82C9-DFE769A614F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2169E5-F7DD-419E-AAE3-A067CC6096B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aliforniachaparral.com/chaparralfacts.html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azfirescape.org/chiricahua/ecosystem-description/chihuahuan-creosotebush-desert-scrub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nhpbs.org/natureworks/nwep8f.ht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thoughtco.com/life-in-a-temperate-grassland-3957466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pinterest.com/pin/804385183415294311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Vegetation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49" y="228600"/>
            <a:ext cx="8305800" cy="1143000"/>
          </a:xfrm>
        </p:spPr>
        <p:txBody>
          <a:bodyPr/>
          <a:lstStyle/>
          <a:p>
            <a:r>
              <a:rPr lang="en-US" dirty="0"/>
              <a:t>chaparral</a:t>
            </a:r>
          </a:p>
        </p:txBody>
      </p:sp>
      <p:pic>
        <p:nvPicPr>
          <p:cNvPr id="8194" name="Picture 2" descr="Image result for chaparr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560897" cy="491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12" y="5562600"/>
            <a:ext cx="7924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small trees and bushes adapted to a Mediterranean climate</a:t>
            </a:r>
          </a:p>
        </p:txBody>
      </p:sp>
    </p:spTree>
    <p:extLst>
      <p:ext uri="{BB962C8B-B14F-4D97-AF65-F5344CB8AC3E}">
        <p14:creationId xmlns:p14="http://schemas.microsoft.com/office/powerpoint/2010/main" val="33150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r>
              <a:rPr lang="en-US" dirty="0" smtClean="0"/>
              <a:t>Highlands</a:t>
            </a:r>
            <a:endParaRPr lang="en-US" dirty="0"/>
          </a:p>
        </p:txBody>
      </p:sp>
      <p:pic>
        <p:nvPicPr>
          <p:cNvPr id="9218" name="Picture 2" descr="Image result for highlands vegetation z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69" y="3124200"/>
            <a:ext cx="4602066" cy="305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highlands vegetation z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4" y="3733800"/>
            <a:ext cx="4357771" cy="2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highlands vegetation z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98" y="1905000"/>
            <a:ext cx="354743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2" y="304800"/>
            <a:ext cx="8305800" cy="1143000"/>
          </a:xfrm>
        </p:spPr>
        <p:txBody>
          <a:bodyPr/>
          <a:lstStyle/>
          <a:p>
            <a:r>
              <a:rPr lang="en-US" dirty="0" smtClean="0"/>
              <a:t>Desert scrub</a:t>
            </a:r>
            <a:endParaRPr lang="en-US" dirty="0"/>
          </a:p>
        </p:txBody>
      </p:sp>
      <p:pic>
        <p:nvPicPr>
          <p:cNvPr id="10245" name="Picture 5" descr="Image result for desert scrub vegetati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8"/>
          <a:stretch/>
        </p:blipFill>
        <p:spPr bwMode="auto">
          <a:xfrm>
            <a:off x="1066800" y="1676400"/>
            <a:ext cx="7019925" cy="448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12" y="5562600"/>
            <a:ext cx="7924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small trees, bushes, and other plants adapted to a dry climate</a:t>
            </a:r>
          </a:p>
        </p:txBody>
      </p:sp>
    </p:spTree>
    <p:extLst>
      <p:ext uri="{BB962C8B-B14F-4D97-AF65-F5344CB8AC3E}">
        <p14:creationId xmlns:p14="http://schemas.microsoft.com/office/powerpoint/2010/main" val="23989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pic>
        <p:nvPicPr>
          <p:cNvPr id="11266" name="Picture 2" descr="Image result for desert veget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6" y="1371600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9536" y="5791200"/>
            <a:ext cx="7924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arid region with few plants</a:t>
            </a:r>
          </a:p>
        </p:txBody>
      </p:sp>
    </p:spTree>
    <p:extLst>
      <p:ext uri="{BB962C8B-B14F-4D97-AF65-F5344CB8AC3E}">
        <p14:creationId xmlns:p14="http://schemas.microsoft.com/office/powerpoint/2010/main" val="30257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4617B"/>
                </a:solidFill>
              </a:rPr>
              <a:t>tundra</a:t>
            </a:r>
          </a:p>
        </p:txBody>
      </p:sp>
      <p:pic>
        <p:nvPicPr>
          <p:cNvPr id="1026" name="Picture 2" descr="Image result for tund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215625" cy="48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8412" y="5562600"/>
            <a:ext cx="7924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treeless </a:t>
            </a:r>
            <a:r>
              <a:rPr lang="en-US" sz="3200" dirty="0"/>
              <a:t>plain with grasses, mosses and scrubs adapted to a cool climate</a:t>
            </a:r>
          </a:p>
        </p:txBody>
      </p:sp>
    </p:spTree>
    <p:extLst>
      <p:ext uri="{BB962C8B-B14F-4D97-AF65-F5344CB8AC3E}">
        <p14:creationId xmlns:p14="http://schemas.microsoft.com/office/powerpoint/2010/main" val="28813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ce cap vegetation z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71047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4617B"/>
                </a:solidFill>
              </a:rPr>
              <a:t>Ice cap</a:t>
            </a:r>
            <a:endParaRPr lang="en-US" dirty="0">
              <a:solidFill>
                <a:srgbClr val="04617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562600"/>
            <a:ext cx="7924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permanent ice and snow with no plant life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83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dirty="0"/>
              <a:t>coniferous forest</a:t>
            </a:r>
          </a:p>
        </p:txBody>
      </p:sp>
      <p:pic>
        <p:nvPicPr>
          <p:cNvPr id="2050" name="Picture 2" descr="Image result for coniferous 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1154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8412" y="5562600"/>
            <a:ext cx="7924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evergreen </a:t>
            </a:r>
            <a:r>
              <a:rPr lang="en-US" sz="3200" dirty="0"/>
              <a:t>trees with needles and cones</a:t>
            </a:r>
          </a:p>
        </p:txBody>
      </p:sp>
    </p:spTree>
    <p:extLst>
      <p:ext uri="{BB962C8B-B14F-4D97-AF65-F5344CB8AC3E}">
        <p14:creationId xmlns:p14="http://schemas.microsoft.com/office/powerpoint/2010/main" val="6633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21" y="393940"/>
            <a:ext cx="8305800" cy="1143000"/>
          </a:xfrm>
        </p:spPr>
        <p:txBody>
          <a:bodyPr/>
          <a:lstStyle/>
          <a:p>
            <a:r>
              <a:rPr lang="en-US" dirty="0"/>
              <a:t>deciduous forest</a:t>
            </a:r>
          </a:p>
        </p:txBody>
      </p:sp>
      <p:pic>
        <p:nvPicPr>
          <p:cNvPr id="3074" name="Picture 2" descr="Image result for deciduous 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7184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8412" y="5562600"/>
            <a:ext cx="7924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trees </a:t>
            </a:r>
            <a:r>
              <a:rPr lang="en-US" sz="3200" dirty="0"/>
              <a:t>with broad, flat leaves that are shed before winter</a:t>
            </a:r>
          </a:p>
        </p:txBody>
      </p:sp>
    </p:spTree>
    <p:extLst>
      <p:ext uri="{BB962C8B-B14F-4D97-AF65-F5344CB8AC3E}">
        <p14:creationId xmlns:p14="http://schemas.microsoft.com/office/powerpoint/2010/main" val="26818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/>
              <a:t>mixed forest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95463"/>
            <a:ext cx="8576387" cy="447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12" y="5562600"/>
            <a:ext cx="7924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mix of coniferous and deciduous trees</a:t>
            </a:r>
          </a:p>
        </p:txBody>
      </p:sp>
    </p:spTree>
    <p:extLst>
      <p:ext uri="{BB962C8B-B14F-4D97-AF65-F5344CB8AC3E}">
        <p14:creationId xmlns:p14="http://schemas.microsoft.com/office/powerpoint/2010/main" val="21580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389"/>
            <a:ext cx="8305800" cy="1143000"/>
          </a:xfrm>
        </p:spPr>
        <p:txBody>
          <a:bodyPr/>
          <a:lstStyle/>
          <a:p>
            <a:r>
              <a:rPr lang="en-US" dirty="0"/>
              <a:t>broadleaf evergreen forest</a:t>
            </a:r>
          </a:p>
        </p:txBody>
      </p:sp>
      <p:pic>
        <p:nvPicPr>
          <p:cNvPr id="5122" name="Picture 2" descr="Image result for broadleaf evergreen 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3076"/>
            <a:ext cx="7543800" cy="501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412" y="5562600"/>
            <a:ext cx="7924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tall trees with large leaves that remain green all year</a:t>
            </a:r>
          </a:p>
        </p:txBody>
      </p:sp>
    </p:spTree>
    <p:extLst>
      <p:ext uri="{BB962C8B-B14F-4D97-AF65-F5344CB8AC3E}">
        <p14:creationId xmlns:p14="http://schemas.microsoft.com/office/powerpoint/2010/main" val="6131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8675"/>
            <a:ext cx="8305800" cy="1143000"/>
          </a:xfrm>
        </p:spPr>
        <p:txBody>
          <a:bodyPr/>
          <a:lstStyle/>
          <a:p>
            <a:r>
              <a:rPr lang="en-US" dirty="0"/>
              <a:t>temperate grassland</a:t>
            </a:r>
          </a:p>
        </p:txBody>
      </p:sp>
      <p:pic>
        <p:nvPicPr>
          <p:cNvPr id="6146" name="Picture 2" descr="Image result for temperate grass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7362"/>
            <a:ext cx="7696200" cy="503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" y="5562600"/>
            <a:ext cx="7924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 and tall grasses adapted to cool climates</a:t>
            </a:r>
          </a:p>
        </p:txBody>
      </p:sp>
    </p:spTree>
    <p:extLst>
      <p:ext uri="{BB962C8B-B14F-4D97-AF65-F5344CB8AC3E}">
        <p14:creationId xmlns:p14="http://schemas.microsoft.com/office/powerpoint/2010/main" val="3033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r>
              <a:rPr lang="en-US" dirty="0"/>
              <a:t>tropical grassland</a:t>
            </a:r>
          </a:p>
        </p:txBody>
      </p:sp>
      <p:pic>
        <p:nvPicPr>
          <p:cNvPr id="7172" name="Picture 4" descr="Image result for tropical grass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19639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3079" y="5486400"/>
            <a:ext cx="819376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grasses and scattered trees adapted to a tropical wet dry climate</a:t>
            </a:r>
          </a:p>
        </p:txBody>
      </p:sp>
    </p:spTree>
    <p:extLst>
      <p:ext uri="{BB962C8B-B14F-4D97-AF65-F5344CB8AC3E}">
        <p14:creationId xmlns:p14="http://schemas.microsoft.com/office/powerpoint/2010/main" val="40257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124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Vegetation Zones</vt:lpstr>
      <vt:lpstr>tundra</vt:lpstr>
      <vt:lpstr>Ice cap</vt:lpstr>
      <vt:lpstr>coniferous forest</vt:lpstr>
      <vt:lpstr>deciduous forest</vt:lpstr>
      <vt:lpstr>mixed forest</vt:lpstr>
      <vt:lpstr>broadleaf evergreen forest</vt:lpstr>
      <vt:lpstr>temperate grassland</vt:lpstr>
      <vt:lpstr>tropical grassland</vt:lpstr>
      <vt:lpstr>chaparral</vt:lpstr>
      <vt:lpstr>Highlands</vt:lpstr>
      <vt:lpstr>Desert scrub</vt:lpstr>
      <vt:lpstr>desert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Vegetation Zones</dc:title>
  <dc:creator>DonnaZimmer</dc:creator>
  <cp:lastModifiedBy>DonnaZimmer</cp:lastModifiedBy>
  <cp:revision>7</cp:revision>
  <dcterms:created xsi:type="dcterms:W3CDTF">2018-11-11T16:59:57Z</dcterms:created>
  <dcterms:modified xsi:type="dcterms:W3CDTF">2018-11-11T18:05:53Z</dcterms:modified>
</cp:coreProperties>
</file>